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9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cad=rja&amp;uact=8&amp;ved=0ahUKEwiR7O6T28jYAhUFVyYKHRt9AuAQjRwIBw&amp;url=https://academics.otc.edu/honors/&amp;psig=AOvVaw0nj4zfdtYdhdhU673htf9Z&amp;ust=151551270032342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cademics.otc.edu/middlecolleg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runnert@otc.edu" TargetMode="External"/><Relationship Id="rId2" Type="http://schemas.openxmlformats.org/officeDocument/2006/relationships/hyperlink" Target="https://www.otc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2318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69" y="3898669"/>
            <a:ext cx="4013081" cy="28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44315"/>
          </a:xfrm>
        </p:spPr>
        <p:txBody>
          <a:bodyPr/>
          <a:lstStyle/>
          <a:p>
            <a:r>
              <a:rPr lang="en-US" b="1" dirty="0" smtClean="0">
                <a:latin typeface="Baskerville Old Face" panose="02020602080505020303" pitchFamily="18" charset="0"/>
              </a:rPr>
              <a:t>Who Attends Middle College?</a:t>
            </a:r>
            <a:br>
              <a:rPr lang="en-US" b="1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>*</a:t>
            </a:r>
            <a:r>
              <a:rPr lang="en-US" sz="4000" dirty="0" smtClean="0">
                <a:latin typeface="Baskerville Old Face" panose="02020602080505020303" pitchFamily="18" charset="0"/>
              </a:rPr>
              <a:t>Juniors and Seniors in High School</a:t>
            </a:r>
            <a:br>
              <a:rPr lang="en-US" sz="4000" dirty="0" smtClean="0">
                <a:latin typeface="Baskerville Old Face" panose="02020602080505020303" pitchFamily="18" charset="0"/>
              </a:rPr>
            </a:br>
            <a:r>
              <a:rPr lang="en-US" sz="4000" dirty="0">
                <a:latin typeface="Baskerville Old Face" panose="02020602080505020303" pitchFamily="18" charset="0"/>
              </a:rPr>
              <a:t/>
            </a:r>
            <a:br>
              <a:rPr lang="en-US" sz="4000" dirty="0">
                <a:latin typeface="Baskerville Old Face" panose="02020602080505020303" pitchFamily="18" charset="0"/>
              </a:rPr>
            </a:br>
            <a:r>
              <a:rPr lang="en-US" sz="4000" dirty="0" smtClean="0">
                <a:latin typeface="Baskerville Old Face" panose="02020602080505020303" pitchFamily="18" charset="0"/>
              </a:rPr>
              <a:t>* Students looking for a different</a:t>
            </a:r>
            <a:br>
              <a:rPr lang="en-US" sz="4000" dirty="0" smtClean="0">
                <a:latin typeface="Baskerville Old Face" panose="02020602080505020303" pitchFamily="18" charset="0"/>
              </a:rPr>
            </a:br>
            <a:r>
              <a:rPr lang="en-US" sz="4000" dirty="0" smtClean="0">
                <a:latin typeface="Baskerville Old Face" panose="02020602080505020303" pitchFamily="18" charset="0"/>
              </a:rPr>
              <a:t>   high school experience</a:t>
            </a:r>
            <a:br>
              <a:rPr lang="en-US" sz="4000" dirty="0" smtClean="0">
                <a:latin typeface="Baskerville Old Face" panose="02020602080505020303" pitchFamily="18" charset="0"/>
              </a:rPr>
            </a:br>
            <a:r>
              <a:rPr lang="en-US" sz="4000" dirty="0">
                <a:latin typeface="Baskerville Old Face" panose="02020602080505020303" pitchFamily="18" charset="0"/>
              </a:rPr>
              <a:t/>
            </a:r>
            <a:br>
              <a:rPr lang="en-US" sz="4000" dirty="0">
                <a:latin typeface="Baskerville Old Face" panose="02020602080505020303" pitchFamily="18" charset="0"/>
              </a:rPr>
            </a:br>
            <a:r>
              <a:rPr lang="en-US" sz="4000" dirty="0" smtClean="0">
                <a:latin typeface="Baskerville Old Face" panose="02020602080505020303" pitchFamily="18" charset="0"/>
              </a:rPr>
              <a:t>			* Students who want to go to</a:t>
            </a:r>
            <a:br>
              <a:rPr lang="en-US" sz="4000" dirty="0" smtClean="0">
                <a:latin typeface="Baskerville Old Face" panose="02020602080505020303" pitchFamily="18" charset="0"/>
              </a:rPr>
            </a:br>
            <a:r>
              <a:rPr lang="en-US" sz="4000" dirty="0">
                <a:latin typeface="Baskerville Old Face" panose="02020602080505020303" pitchFamily="18" charset="0"/>
              </a:rPr>
              <a:t> </a:t>
            </a:r>
            <a:r>
              <a:rPr lang="en-US" sz="4000" dirty="0" smtClean="0">
                <a:latin typeface="Baskerville Old Face" panose="02020602080505020303" pitchFamily="18" charset="0"/>
              </a:rPr>
              <a:t>             college early</a:t>
            </a:r>
            <a:br>
              <a:rPr lang="en-US" sz="4000" dirty="0" smtClean="0">
                <a:latin typeface="Baskerville Old Face" panose="02020602080505020303" pitchFamily="18" charset="0"/>
              </a:rPr>
            </a:br>
            <a:r>
              <a:rPr lang="en-US" sz="4000" dirty="0" smtClean="0">
                <a:latin typeface="Baskerville Old Face" panose="02020602080505020303" pitchFamily="18" charset="0"/>
              </a:rPr>
              <a:t/>
            </a:r>
            <a:br>
              <a:rPr lang="en-US" sz="4000" dirty="0" smtClean="0">
                <a:latin typeface="Baskerville Old Face" panose="02020602080505020303" pitchFamily="18" charset="0"/>
              </a:rPr>
            </a:br>
            <a:r>
              <a:rPr lang="en-US" sz="4000" dirty="0">
                <a:latin typeface="Baskerville Old Face" panose="02020602080505020303" pitchFamily="18" charset="0"/>
              </a:rPr>
              <a:t>	</a:t>
            </a:r>
            <a:r>
              <a:rPr lang="en-US" sz="4000" dirty="0" smtClean="0">
                <a:latin typeface="Baskerville Old Face" panose="02020602080505020303" pitchFamily="18" charset="0"/>
              </a:rPr>
              <a:t>		</a:t>
            </a:r>
            <a:r>
              <a:rPr lang="en-US" sz="2400" dirty="0" smtClean="0">
                <a:latin typeface="Baskerville Old Face" panose="02020602080505020303" pitchFamily="18" charset="0"/>
              </a:rPr>
              <a:t>SPS, Republic, Rogersville, Nixa, 	Sparta       </a:t>
            </a:r>
            <a:r>
              <a:rPr lang="en-US" sz="4000" dirty="0" smtClean="0">
                <a:latin typeface="Baskerville Old Face" panose="02020602080505020303" pitchFamily="18" charset="0"/>
              </a:rPr>
              <a:t>		   	</a:t>
            </a:r>
            <a:endParaRPr lang="en-US" sz="4000" dirty="0"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0"/>
            <a:ext cx="3563389" cy="53450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229"/>
            <a:ext cx="1945177" cy="29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askerville Old Face" panose="02020602080505020303" pitchFamily="18" charset="0"/>
              </a:rPr>
              <a:t>WHAT</a:t>
            </a:r>
            <a:r>
              <a:rPr lang="en-US" dirty="0" smtClean="0">
                <a:latin typeface="Baskerville Old Face" panose="02020602080505020303" pitchFamily="18" charset="0"/>
              </a:rPr>
              <a:t> are they attending?</a:t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>
                <a:latin typeface="Baskerville Old Face" panose="02020602080505020303" pitchFamily="18" charset="0"/>
              </a:rPr>
              <a:t/>
            </a:r>
            <a:br>
              <a:rPr lang="en-US" dirty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>*High School full time on the </a:t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>  OTC campus</a:t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/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>* College classes in Career and </a:t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>   Technical education</a:t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/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>* General education classes for </a:t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>
                <a:latin typeface="Baskerville Old Face" panose="02020602080505020303" pitchFamily="18" charset="0"/>
              </a:rPr>
              <a:t> </a:t>
            </a:r>
            <a:r>
              <a:rPr lang="en-US" dirty="0" smtClean="0">
                <a:latin typeface="Baskerville Old Face" panose="02020602080505020303" pitchFamily="18" charset="0"/>
              </a:rPr>
              <a:t>   college credit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34" y="0"/>
            <a:ext cx="1980248" cy="26403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64" y="401608"/>
            <a:ext cx="2755670" cy="1837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150" y="3047135"/>
            <a:ext cx="4289367" cy="321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do they study?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188" y="1977690"/>
            <a:ext cx="3628224" cy="2057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412" y="1272617"/>
            <a:ext cx="4629693" cy="2098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996" y="3371359"/>
            <a:ext cx="2964992" cy="223233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993" y="4035307"/>
            <a:ext cx="3118986" cy="2075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08" y="1562957"/>
            <a:ext cx="2324080" cy="2887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68" y="448534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askerville Old Face" panose="02020602080505020303" pitchFamily="18" charset="0"/>
              </a:rPr>
              <a:t>WHERE</a:t>
            </a:r>
            <a:r>
              <a:rPr lang="en-US" dirty="0" smtClean="0">
                <a:latin typeface="Baskerville Old Face" panose="02020602080505020303" pitchFamily="18" charset="0"/>
              </a:rPr>
              <a:t> do Middle College students go?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477"/>
            <a:ext cx="6609742" cy="31325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05" y="2181438"/>
            <a:ext cx="3067395" cy="3081618"/>
          </a:xfrm>
          <a:prstGeom prst="rect">
            <a:avLst/>
          </a:prstGeom>
        </p:spPr>
      </p:pic>
      <p:pic>
        <p:nvPicPr>
          <p:cNvPr id="1026" name="Picture 2" descr="Image result for otc springfield campu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39" y="3821836"/>
            <a:ext cx="3399906" cy="25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7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17" y="411155"/>
            <a:ext cx="11812385" cy="1400530"/>
          </a:xfrm>
        </p:spPr>
        <p:txBody>
          <a:bodyPr/>
          <a:lstStyle/>
          <a:p>
            <a:r>
              <a:rPr lang="en-US" dirty="0" smtClean="0">
                <a:latin typeface="Baskerville Old Face" panose="02020602080505020303" pitchFamily="18" charset="0"/>
              </a:rPr>
              <a:t>WHEN do Middle College students attend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444" y="1271848"/>
            <a:ext cx="9825409" cy="497655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3200" dirty="0" smtClean="0">
              <a:latin typeface="Baskerville Old Face" panose="020206020805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Baskerville Old Face" panose="02020602080505020303" pitchFamily="18" charset="0"/>
              </a:rPr>
              <a:t>Individualize schedule for personal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Baskerville Old Face" panose="02020602080505020303" pitchFamily="18" charset="0"/>
              </a:rPr>
              <a:t>Treated like an adult …check in and 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Baskerville Old Face" panose="02020602080505020303" pitchFamily="18" charset="0"/>
              </a:rPr>
              <a:t>Participate in internships in career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4444" y="3951961"/>
            <a:ext cx="3766159" cy="2824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0612" y="2523994"/>
            <a:ext cx="4860099" cy="3645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7727" y="3870542"/>
            <a:ext cx="3983275" cy="29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2718"/>
            <a:ext cx="12036828" cy="1400530"/>
          </a:xfrm>
        </p:spPr>
        <p:txBody>
          <a:bodyPr/>
          <a:lstStyle/>
          <a:p>
            <a:r>
              <a:rPr lang="en-US" dirty="0" smtClean="0">
                <a:latin typeface="Baskerville Old Face" panose="02020602080505020303" pitchFamily="18" charset="0"/>
              </a:rPr>
              <a:t>WHY do students select Middle College?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444" y="1246910"/>
            <a:ext cx="9825409" cy="500149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askerville Old Face" panose="02020602080505020303" pitchFamily="18" charset="0"/>
              </a:rPr>
              <a:t>Looking for a different high school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askerville Old Face" panose="02020602080505020303" pitchFamily="18" charset="0"/>
              </a:rPr>
              <a:t>Want to start college early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askerville Old Face" panose="02020602080505020303" pitchFamily="18" charset="0"/>
              </a:rPr>
              <a:t>Want a new start in school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askerville Old Face" panose="02020602080505020303" pitchFamily="18" charset="0"/>
              </a:rPr>
              <a:t>Want to pick up extra credits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>
              <a:latin typeface="Baskerville Old Face" panose="020206020805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Baskerville Old Face" panose="020206020805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>
              <a:latin typeface="Baskerville Old Face" panose="020206020805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askerville Old Face" panose="02020602080505020303" pitchFamily="18" charset="0"/>
              </a:rPr>
              <a:t>Want to be treated like an adult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askerville Old Face" panose="02020602080505020303" pitchFamily="18" charset="0"/>
              </a:rPr>
              <a:t>Want to be in an accepting  culture and smaller school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Baskerville Old Face" panose="020206020805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5" y="1853248"/>
            <a:ext cx="6650065" cy="36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>
                <a:hlinkClick r:id="rId2"/>
              </a:rPr>
              <a:t>vimeo.com/ozarkstech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203"/>
            <a:ext cx="12191999" cy="1390389"/>
          </a:xfrm>
        </p:spPr>
        <p:txBody>
          <a:bodyPr/>
          <a:lstStyle/>
          <a:p>
            <a:r>
              <a:rPr lang="en-US" dirty="0" smtClean="0">
                <a:latin typeface="Baskerville Old Face" panose="02020602080505020303" pitchFamily="18" charset="0"/>
              </a:rPr>
              <a:t/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>	</a:t>
            </a:r>
            <a:r>
              <a:rPr lang="en-US" sz="6000" dirty="0" smtClean="0">
                <a:latin typeface="Baskerville Old Face" panose="02020602080505020303" pitchFamily="18" charset="0"/>
              </a:rPr>
              <a:t>More information on Middle College</a:t>
            </a:r>
            <a:r>
              <a:rPr lang="en-US" dirty="0" smtClean="0">
                <a:latin typeface="Baskerville Old Face" panose="02020602080505020303" pitchFamily="18" charset="0"/>
              </a:rPr>
              <a:t>?</a:t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/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/>
            </a:r>
            <a:br>
              <a:rPr lang="en-US" dirty="0" smtClean="0">
                <a:latin typeface="Baskerville Old Face" panose="02020602080505020303" pitchFamily="18" charset="0"/>
              </a:rPr>
            </a:br>
            <a:r>
              <a:rPr lang="en-US" dirty="0">
                <a:latin typeface="Baskerville Old Face" panose="02020602080505020303" pitchFamily="18" charset="0"/>
              </a:rPr>
              <a:t/>
            </a:r>
            <a:br>
              <a:rPr lang="en-US" dirty="0">
                <a:latin typeface="Baskerville Old Face" panose="02020602080505020303" pitchFamily="18" charset="0"/>
              </a:rPr>
            </a:br>
            <a:r>
              <a:rPr lang="en-US" dirty="0" smtClean="0">
                <a:latin typeface="Baskerville Old Face" panose="02020602080505020303" pitchFamily="18" charset="0"/>
              </a:rPr>
              <a:t>	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22" y="1529542"/>
            <a:ext cx="9709031" cy="4718857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sz="3200" dirty="0" smtClean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Baskerville Old Face" panose="02020602080505020303" pitchFamily="18" charset="0"/>
              </a:rPr>
              <a:t> </a:t>
            </a:r>
          </a:p>
          <a:p>
            <a:pPr marL="0" indent="0">
              <a:buNone/>
            </a:pPr>
            <a:r>
              <a:rPr lang="en-US" sz="7100" dirty="0" smtClean="0">
                <a:latin typeface="Baskerville Old Face" panose="02020602080505020303" pitchFamily="18" charset="0"/>
                <a:hlinkClick r:id="rId2"/>
              </a:rPr>
              <a:t>https://www.otc.edu</a:t>
            </a:r>
            <a:endParaRPr lang="en-US" sz="7100" dirty="0" smtClean="0">
              <a:latin typeface="Baskerville Old Face" panose="02020602080505020303" pitchFamily="18" charset="0"/>
            </a:endParaRPr>
          </a:p>
          <a:p>
            <a:endParaRPr lang="en-US" sz="3200" dirty="0">
              <a:latin typeface="Baskerville Old Face" panose="02020602080505020303" pitchFamily="18" charset="0"/>
            </a:endParaRPr>
          </a:p>
          <a:p>
            <a:r>
              <a:rPr lang="en-US" sz="3200" dirty="0" smtClean="0">
                <a:latin typeface="Baskerville Old Face" panose="02020602080505020303" pitchFamily="18" charset="0"/>
              </a:rPr>
              <a:t>Call our office </a:t>
            </a:r>
            <a:r>
              <a:rPr lang="en-US" sz="5800" dirty="0" smtClean="0">
                <a:latin typeface="Baskerville Old Face" panose="02020602080505020303" pitchFamily="18" charset="0"/>
              </a:rPr>
              <a:t>417-447-6997</a:t>
            </a:r>
          </a:p>
          <a:p>
            <a:endParaRPr lang="en-US" sz="3200" dirty="0" smtClean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Baskerville Old Face" panose="02020602080505020303" pitchFamily="18" charset="0"/>
              </a:rPr>
              <a:t>Questions?  </a:t>
            </a:r>
          </a:p>
          <a:p>
            <a:pPr marL="0" indent="0">
              <a:buNone/>
            </a:pPr>
            <a:r>
              <a:rPr lang="en-US" sz="3200" dirty="0" smtClean="0">
                <a:latin typeface="Baskerville Old Face" panose="02020602080505020303" pitchFamily="18" charset="0"/>
                <a:hlinkClick r:id="rId3"/>
              </a:rPr>
              <a:t>brunnert@otc.edu</a:t>
            </a:r>
            <a:endParaRPr lang="en-US" sz="3200" dirty="0" smtClean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Baskerville Old Face" panose="02020602080505020303" pitchFamily="18" charset="0"/>
              </a:rPr>
              <a:t>417-447-6997</a:t>
            </a:r>
          </a:p>
          <a:p>
            <a:endParaRPr lang="en-US" dirty="0" smtClean="0">
              <a:latin typeface="Baskerville Old Face" panose="02020602080505020303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71" y="4372702"/>
            <a:ext cx="4267570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282</TotalTime>
  <Words>112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Baskerville Old Face</vt:lpstr>
      <vt:lpstr>Century Gothic</vt:lpstr>
      <vt:lpstr>Times New Roman</vt:lpstr>
      <vt:lpstr>Wingdings 3</vt:lpstr>
      <vt:lpstr>Ion</vt:lpstr>
      <vt:lpstr>PowerPoint Presentation</vt:lpstr>
      <vt:lpstr>Who Attends Middle College? *Juniors and Seniors in High School  * Students looking for a different    high school experience     * Students who want to go to               college early     SPS, Republic, Rogersville, Nixa,  Sparta             </vt:lpstr>
      <vt:lpstr>WHAT are they attending?  *High School full time on the    OTC campus  * College classes in Career and     Technical education  * General education classes for      college credit</vt:lpstr>
      <vt:lpstr>What do they study?</vt:lpstr>
      <vt:lpstr>WHERE do Middle College students go?</vt:lpstr>
      <vt:lpstr>WHEN do Middle College students attend?</vt:lpstr>
      <vt:lpstr>WHY do students select Middle College?</vt:lpstr>
      <vt:lpstr>PowerPoint Presentation</vt:lpstr>
      <vt:lpstr>  More information on Middle College?     </vt:lpstr>
    </vt:vector>
  </TitlesOfParts>
  <Company>Ozarks Technical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BRUNNER, TIFFANY A (Student)</dc:creator>
  <cp:lastModifiedBy>JOHNS, LINDA</cp:lastModifiedBy>
  <cp:revision>14</cp:revision>
  <dcterms:created xsi:type="dcterms:W3CDTF">2018-01-08T15:13:53Z</dcterms:created>
  <dcterms:modified xsi:type="dcterms:W3CDTF">2018-02-08T17:51:26Z</dcterms:modified>
</cp:coreProperties>
</file>