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4" r:id="rId6"/>
    <p:sldId id="259" r:id="rId7"/>
    <p:sldId id="276" r:id="rId8"/>
    <p:sldId id="262" r:id="rId9"/>
    <p:sldId id="277" r:id="rId10"/>
    <p:sldId id="278" r:id="rId11"/>
    <p:sldId id="279" r:id="rId12"/>
    <p:sldId id="275" r:id="rId13"/>
    <p:sldId id="268" r:id="rId14"/>
    <p:sldId id="282" r:id="rId15"/>
    <p:sldId id="283" r:id="rId16"/>
    <p:sldId id="263" r:id="rId17"/>
    <p:sldId id="280" r:id="rId18"/>
    <p:sldId id="265" r:id="rId19"/>
    <p:sldId id="266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REIBER, JORDAN C." userId="92c487e3-bf6c-4d4b-a0e1-4dde973345ff" providerId="ADAL" clId="{088D9F59-9BE7-4F5A-8EA2-E541FA5AC60B}"/>
    <pc:docChg chg="undo addSld delSld modSld sldOrd">
      <pc:chgData name="SCHREIBER, JORDAN C." userId="92c487e3-bf6c-4d4b-a0e1-4dde973345ff" providerId="ADAL" clId="{088D9F59-9BE7-4F5A-8EA2-E541FA5AC60B}" dt="2020-09-18T17:12:16.393" v="90"/>
      <pc:docMkLst>
        <pc:docMk/>
      </pc:docMkLst>
      <pc:sldChg chg="modSp ord">
        <pc:chgData name="SCHREIBER, JORDAN C." userId="92c487e3-bf6c-4d4b-a0e1-4dde973345ff" providerId="ADAL" clId="{088D9F59-9BE7-4F5A-8EA2-E541FA5AC60B}" dt="2020-09-18T17:12:16.393" v="90"/>
        <pc:sldMkLst>
          <pc:docMk/>
          <pc:sldMk cId="3161557701" sldId="265"/>
        </pc:sldMkLst>
        <pc:spChg chg="mod">
          <ac:chgData name="SCHREIBER, JORDAN C." userId="92c487e3-bf6c-4d4b-a0e1-4dde973345ff" providerId="ADAL" clId="{088D9F59-9BE7-4F5A-8EA2-E541FA5AC60B}" dt="2020-09-17T17:56:48.887" v="24" actId="20577"/>
          <ac:spMkLst>
            <pc:docMk/>
            <pc:sldMk cId="3161557701" sldId="265"/>
            <ac:spMk id="3" creationId="{00000000-0000-0000-0000-000000000000}"/>
          </ac:spMkLst>
        </pc:spChg>
      </pc:sldChg>
      <pc:sldChg chg="del">
        <pc:chgData name="SCHREIBER, JORDAN C." userId="92c487e3-bf6c-4d4b-a0e1-4dde973345ff" providerId="ADAL" clId="{088D9F59-9BE7-4F5A-8EA2-E541FA5AC60B}" dt="2020-09-18T17:12:07.030" v="89" actId="2696"/>
        <pc:sldMkLst>
          <pc:docMk/>
          <pc:sldMk cId="2002094631" sldId="281"/>
        </pc:sldMkLst>
      </pc:sldChg>
      <pc:sldChg chg="modSp add ord">
        <pc:chgData name="SCHREIBER, JORDAN C." userId="92c487e3-bf6c-4d4b-a0e1-4dde973345ff" providerId="ADAL" clId="{088D9F59-9BE7-4F5A-8EA2-E541FA5AC60B}" dt="2020-09-18T17:11:52.266" v="86" actId="404"/>
        <pc:sldMkLst>
          <pc:docMk/>
          <pc:sldMk cId="2775190100" sldId="284"/>
        </pc:sldMkLst>
        <pc:spChg chg="mod">
          <ac:chgData name="SCHREIBER, JORDAN C." userId="92c487e3-bf6c-4d4b-a0e1-4dde973345ff" providerId="ADAL" clId="{088D9F59-9BE7-4F5A-8EA2-E541FA5AC60B}" dt="2020-09-18T17:11:19.558" v="49" actId="404"/>
          <ac:spMkLst>
            <pc:docMk/>
            <pc:sldMk cId="2775190100" sldId="284"/>
            <ac:spMk id="12" creationId="{7C209386-0003-40FA-A0A6-A11BEFF35F14}"/>
          </ac:spMkLst>
        </pc:spChg>
        <pc:spChg chg="mod">
          <ac:chgData name="SCHREIBER, JORDAN C." userId="92c487e3-bf6c-4d4b-a0e1-4dde973345ff" providerId="ADAL" clId="{088D9F59-9BE7-4F5A-8EA2-E541FA5AC60B}" dt="2020-09-18T17:11:40.441" v="70" actId="404"/>
          <ac:spMkLst>
            <pc:docMk/>
            <pc:sldMk cId="2775190100" sldId="284"/>
            <ac:spMk id="13" creationId="{825156F9-8872-487B-B38B-AA5754A74827}"/>
          </ac:spMkLst>
        </pc:spChg>
        <pc:spChg chg="mod">
          <ac:chgData name="SCHREIBER, JORDAN C." userId="92c487e3-bf6c-4d4b-a0e1-4dde973345ff" providerId="ADAL" clId="{088D9F59-9BE7-4F5A-8EA2-E541FA5AC60B}" dt="2020-09-18T17:11:52.266" v="86" actId="404"/>
          <ac:spMkLst>
            <pc:docMk/>
            <pc:sldMk cId="2775190100" sldId="284"/>
            <ac:spMk id="14" creationId="{F356060F-874F-4C97-82B6-D45E6BE3131A}"/>
          </ac:spMkLst>
        </pc:spChg>
      </pc:sldChg>
      <pc:sldChg chg="add ord">
        <pc:chgData name="SCHREIBER, JORDAN C." userId="92c487e3-bf6c-4d4b-a0e1-4dde973345ff" providerId="ADAL" clId="{088D9F59-9BE7-4F5A-8EA2-E541FA5AC60B}" dt="2020-09-18T17:12:04.182" v="88"/>
        <pc:sldMkLst>
          <pc:docMk/>
          <pc:sldMk cId="952214988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43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4337-21F6-4252-81DD-E565203584D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594C-0322-4AE2-9D55-A3F90A9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0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Show me the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62051"/>
            <a:ext cx="10353762" cy="427274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Financial Aid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Money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Grants (Federal and State)</a:t>
            </a:r>
          </a:p>
          <a:p>
            <a:pPr lvl="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common: Pell Grant (need-based grant)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Missouri A+ Program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Scholarships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Study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Free Money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Loans</a:t>
            </a:r>
          </a:p>
        </p:txBody>
      </p:sp>
    </p:spTree>
    <p:extLst>
      <p:ext uri="{BB962C8B-B14F-4D97-AF65-F5344CB8AC3E}">
        <p14:creationId xmlns:p14="http://schemas.microsoft.com/office/powerpoint/2010/main" val="383100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apply for financial Aid?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62051"/>
            <a:ext cx="10353762" cy="427274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Step 1: Create an FSA ID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an FSA ID?​</a:t>
            </a:r>
          </a:p>
          <a:p>
            <a:pPr lvl="2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username and password that you must use to log into certain U.S. Department of Education websites​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 I need one?​</a:t>
            </a:r>
          </a:p>
          <a:p>
            <a:pPr lvl="2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FSA ID is used to sign legally binding documents electronically​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do I create an FSA ID?​</a:t>
            </a:r>
          </a:p>
          <a:p>
            <a:pPr lvl="2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to fsaid.ed.gov 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5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apply for financial Aid?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62051"/>
            <a:ext cx="10353762" cy="427274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Step 2: Fill out the FAFSA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FAFSA = Free Application for Federal Student Aid​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should I fill out the FAFSA?​</a:t>
            </a:r>
          </a:p>
          <a:p>
            <a:pPr lvl="2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FAFSA is your application for financial aid. It qualifies you to receive grants, scholarships, and student loans.​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I fill out the FAFSA?​</a:t>
            </a:r>
          </a:p>
          <a:p>
            <a:pPr lvl="2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to studentaid.gov</a:t>
            </a:r>
          </a:p>
          <a:p>
            <a:pPr lvl="1" fontAlgn="base"/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2021-2022 FAFSA for fall 2021 enrollment will be available October 1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1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a+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21744"/>
            <a:ext cx="10353762" cy="369513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OTC has the largest number of A+ recipients in the state of Missouri!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are a student who completes the requirements for the A+ program, your tuition and common fees will be covered at OTC!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receive A+, you must be enrolled as a full-time student (12+ credit hours per semester) and maintain a 2.5 cumulative GPA.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A+ does not cover the cost of books or course-specific fees. You can stack scholarships on top of your A+ scholarship to help reduce what you are having to pay out-of-pocket.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43" y="5061487"/>
            <a:ext cx="4835857" cy="16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use A+ at otc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729" y="2204129"/>
            <a:ext cx="5827827" cy="36951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for Admission to OTC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an official high school transcript after you graduate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degree-seeking at OTC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 as a full-time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FAFSA and list OTC as a school to receive info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0274" b="9452"/>
          <a:stretch/>
        </p:blipFill>
        <p:spPr>
          <a:xfrm>
            <a:off x="913795" y="1703352"/>
            <a:ext cx="3757354" cy="469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76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Admissions Process Is Simple: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23588"/>
            <a:ext cx="10353762" cy="442236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Submit a free online application at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apply.otc.edu.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Complete the FAFSA.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 Send your official high school transcript to OTC after you graduate.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 Complete Guided Self-Placement. (No ACT or SAT scores required!)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5. Attend a STAR seminar.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6. Last but not least, register for classes and officially become an OTC eagle. </a:t>
            </a:r>
          </a:p>
          <a:p>
            <a:pPr marL="0" indent="0" algn="ctr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That’s It!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75" y="4729582"/>
            <a:ext cx="3030069" cy="193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445" y="4821851"/>
            <a:ext cx="291414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US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44" y="1935921"/>
            <a:ext cx="10353762" cy="36951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Despite being a commuter college, OTC works hard to provide our students with a traditional college experience!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OTC continues to grow and expand. You never know what is coming next! Stay tuned so you don’t miss out.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Ozarks Technical Community College on Twitter, Instagram, Facebook, and Snapchat to be informed on what’s happening around the college.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3" t="2752" r="4190" b="2752"/>
          <a:stretch/>
        </p:blipFill>
        <p:spPr>
          <a:xfrm>
            <a:off x="1046884" y="4937646"/>
            <a:ext cx="1221971" cy="123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664" t="17288" r="18130" b="18347"/>
          <a:stretch/>
        </p:blipFill>
        <p:spPr>
          <a:xfrm>
            <a:off x="3073197" y="4921020"/>
            <a:ext cx="1330037" cy="125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986" y="4921020"/>
            <a:ext cx="1310754" cy="131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4110" t="8169" r="13483" b="6686"/>
          <a:stretch/>
        </p:blipFill>
        <p:spPr>
          <a:xfrm>
            <a:off x="7699983" y="4995133"/>
            <a:ext cx="1280159" cy="127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120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C7E6E-9CC6-4B20-B7E4-4F571091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3" y="905778"/>
            <a:ext cx="2083965" cy="2778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72C1A-3930-4FF9-B9A9-159EC2C6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15" y="905778"/>
            <a:ext cx="2081169" cy="277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CD5FB-5DAF-4410-9205-FD246EB04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2" y="905778"/>
            <a:ext cx="2081169" cy="277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209386-0003-40FA-A0A6-A11BEFF35F14}"/>
              </a:ext>
            </a:extLst>
          </p:cNvPr>
          <p:cNvSpPr txBox="1"/>
          <p:nvPr/>
        </p:nvSpPr>
        <p:spPr>
          <a:xfrm>
            <a:off x="942188" y="3997272"/>
            <a:ext cx="3044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Mackenzie Steelman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Admissions Representative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417-447-2621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steelmam@otc.edu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156F9-8872-487B-B38B-AA5754A74827}"/>
              </a:ext>
            </a:extLst>
          </p:cNvPr>
          <p:cNvSpPr txBox="1"/>
          <p:nvPr/>
        </p:nvSpPr>
        <p:spPr>
          <a:xfrm>
            <a:off x="4714611" y="3997271"/>
            <a:ext cx="2752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Jordan Schreiber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of Recruitment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417-447-6904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schreijo@otc.edu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060F-874F-4C97-82B6-D45E6BE3131A}"/>
              </a:ext>
            </a:extLst>
          </p:cNvPr>
          <p:cNvSpPr txBox="1"/>
          <p:nvPr/>
        </p:nvSpPr>
        <p:spPr>
          <a:xfrm>
            <a:off x="8152614" y="3997271"/>
            <a:ext cx="3125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Katelyn Mills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Admissions Representative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417-447-6902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millska@otc.edu</a:t>
            </a:r>
          </a:p>
        </p:txBody>
      </p:sp>
    </p:spTree>
    <p:extLst>
      <p:ext uri="{BB962C8B-B14F-4D97-AF65-F5344CB8AC3E}">
        <p14:creationId xmlns:p14="http://schemas.microsoft.com/office/powerpoint/2010/main" val="95221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C7E6E-9CC6-4B20-B7E4-4F571091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3" y="905778"/>
            <a:ext cx="2083965" cy="2778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72C1A-3930-4FF9-B9A9-159EC2C6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15" y="905778"/>
            <a:ext cx="2081169" cy="277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CD5FB-5DAF-4410-9205-FD246EB04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2" y="905778"/>
            <a:ext cx="2081169" cy="277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209386-0003-40FA-A0A6-A11BEFF35F14}"/>
              </a:ext>
            </a:extLst>
          </p:cNvPr>
          <p:cNvSpPr txBox="1"/>
          <p:nvPr/>
        </p:nvSpPr>
        <p:spPr>
          <a:xfrm>
            <a:off x="942188" y="3997272"/>
            <a:ext cx="3044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Mackenzie Steelman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Admissions Representative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417-447-2621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steelmam@otc.edu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156F9-8872-487B-B38B-AA5754A74827}"/>
              </a:ext>
            </a:extLst>
          </p:cNvPr>
          <p:cNvSpPr txBox="1"/>
          <p:nvPr/>
        </p:nvSpPr>
        <p:spPr>
          <a:xfrm>
            <a:off x="4714611" y="3997271"/>
            <a:ext cx="27522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Jordan Schreiber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of Recruitment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417-447-6904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schreijo@otc.edu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060F-874F-4C97-82B6-D45E6BE3131A}"/>
              </a:ext>
            </a:extLst>
          </p:cNvPr>
          <p:cNvSpPr txBox="1"/>
          <p:nvPr/>
        </p:nvSpPr>
        <p:spPr>
          <a:xfrm>
            <a:off x="8152614" y="3997271"/>
            <a:ext cx="3125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Katelyn Mills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Admissions Representative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417-447-6902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millska@otc.edu</a:t>
            </a:r>
          </a:p>
        </p:txBody>
      </p:sp>
    </p:spTree>
    <p:extLst>
      <p:ext uri="{BB962C8B-B14F-4D97-AF65-F5344CB8AC3E}">
        <p14:creationId xmlns:p14="http://schemas.microsoft.com/office/powerpoint/2010/main" val="277519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little bit about otc…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65" y="1801091"/>
            <a:ext cx="6060583" cy="44473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OTC is the fastest growing community college in the state.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OTC currently has around 11,000 students enrolled in classes.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OTC keeps tuition costs low so our students don’t have to go into immense debt to get a degree.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a wide variety of financial aid to help our students focus on what’s most important, their education.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78" y="2193614"/>
            <a:ext cx="4780160" cy="3301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824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520824"/>
            <a:ext cx="10353761" cy="132632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Reasons to love otc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16" y="1603147"/>
            <a:ext cx="5376026" cy="4281688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Area’s lowest tuition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Day, evening, weekend, and online classes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Small Class Sizes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Average class size is 17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Something for everyone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Associate degree vs. Certificate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Allied Health vs. Tech Ed. vs. Transfer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5145" y="1603147"/>
            <a:ext cx="5182938" cy="365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 Resources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tutoring, computer labs, writing center, fitness center, library, etc.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First-Class Faculty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Springfield, Nixa, Hollister, Waynesville, Lebanon, Republic, and Online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Transferability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2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Programs of study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have something for everyone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788" y="4639830"/>
            <a:ext cx="3298955" cy="57626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Transfer Opportunities 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2" b="11052"/>
          <a:stretch>
            <a:fillRect/>
          </a:stretch>
        </p:blipFill>
        <p:spPr>
          <a:xfrm>
            <a:off x="4560049" y="2743569"/>
            <a:ext cx="294005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80583" y="4639830"/>
            <a:ext cx="3298983" cy="57626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Allied Health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b="10926"/>
          <a:stretch>
            <a:fillRect/>
          </a:stretch>
        </p:blipFill>
        <p:spPr>
          <a:xfrm>
            <a:off x="1038002" y="2743569"/>
            <a:ext cx="2930525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07406" y="4639830"/>
            <a:ext cx="3289900" cy="57626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Technical Programs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901"/>
          <a:stretch>
            <a:fillRect/>
          </a:stretch>
        </p:blipFill>
        <p:spPr>
          <a:xfrm>
            <a:off x="8091621" y="2743569"/>
            <a:ext cx="2932113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53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9" y="1047402"/>
            <a:ext cx="3932237" cy="10361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Transfer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28" y="1463134"/>
            <a:ext cx="3248337" cy="290314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 of Arts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Education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Behavioral Science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Criminal Justice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Work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2849" y="1361300"/>
            <a:ext cx="3932237" cy="441318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Associate of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Biological Clinical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Fire Service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Pre-Pharmacy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3" y="2825930"/>
            <a:ext cx="3758321" cy="2505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805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39" y="193643"/>
            <a:ext cx="5291310" cy="132632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901" y="1519965"/>
            <a:ext cx="5649187" cy="4448214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Associate of Applied Science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Behavioral Health Support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Dental Assisting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Dental Hygiene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Emergency Medical Services – Paramedic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Health Information Technology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Hearing Information Science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Medical Laboratory Technician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Occupational Therapy Assistant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Physical Therapy Assistant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Respiratory Therapy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Surgical Technology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57" y="2757244"/>
            <a:ext cx="5094154" cy="3702881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Associate of Science in Nursing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Certificate of Achievement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Dental Assisting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Emergency Medical Services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Health Information Technology – Coding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Hearing Instrument Science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Practical Nursing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Surgical Technology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49" y="397875"/>
            <a:ext cx="4171318" cy="2085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256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3462" y="136270"/>
            <a:ext cx="1035376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Technical Education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526954" y="1167556"/>
            <a:ext cx="4106465" cy="4686678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Accounting and Business Management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 – Turf and Landscape Management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Animal Science, Plant Science, General Agriculture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 Collison Repair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Automotive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Aviation Flight Technology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and Marketing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Computer Information Science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Construction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Culinary Arts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Diesel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Drafting and Design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4633419" y="1167556"/>
            <a:ext cx="3883275" cy="489841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Early Childhood Development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Electrical Distribution Systems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Electronic Media Production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Fire Science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Graphic Design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Heating, Refrigeration and Air Conditioning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Hospitality Management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Industrial Systems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Manufacturing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Networking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Precision Machining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Remanufacturing Technology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Welding Technology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05" y="622426"/>
            <a:ext cx="3308762" cy="2806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41" y="3722632"/>
            <a:ext cx="3313089" cy="1656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204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 majors and in-demand careers and education based on your interests.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otc.emsicc.com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91959" y="3284147"/>
            <a:ext cx="1221970" cy="55695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3E602FD917B4580529CFEF59BD6A4" ma:contentTypeVersion="13" ma:contentTypeDescription="Create a new document." ma:contentTypeScope="" ma:versionID="2c2fb1ddf634dd1af788dfa2604df690">
  <xsd:schema xmlns:xsd="http://www.w3.org/2001/XMLSchema" xmlns:xs="http://www.w3.org/2001/XMLSchema" xmlns:p="http://schemas.microsoft.com/office/2006/metadata/properties" xmlns:ns3="6eb9239c-f7c3-4bda-9468-69b6be434282" xmlns:ns4="c2dd20d0-c197-47bd-aa22-99b98ab1a4af" targetNamespace="http://schemas.microsoft.com/office/2006/metadata/properties" ma:root="true" ma:fieldsID="a7c31f2b96723ccdf5d4807d955d09a0" ns3:_="" ns4:_="">
    <xsd:import namespace="6eb9239c-f7c3-4bda-9468-69b6be434282"/>
    <xsd:import namespace="c2dd20d0-c197-47bd-aa22-99b98ab1a4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9239c-f7c3-4bda-9468-69b6be434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20d0-c197-47bd-aa22-99b98ab1a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42CF4-67C6-4A12-B5D6-F7D47CF35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B56E27-72C8-4F00-8C18-B43CD94FC03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2dd20d0-c197-47bd-aa22-99b98ab1a4af"/>
    <ds:schemaRef ds:uri="http://purl.org/dc/terms/"/>
    <ds:schemaRef ds:uri="http://schemas.openxmlformats.org/package/2006/metadata/core-properties"/>
    <ds:schemaRef ds:uri="6eb9239c-f7c3-4bda-9468-69b6be4342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9C1FB3-EA44-46C7-8CC3-8283B1F48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9239c-f7c3-4bda-9468-69b6be434282"/>
    <ds:schemaRef ds:uri="c2dd20d0-c197-47bd-aa22-99b98ab1a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11233</TotalTime>
  <Words>922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Rockwell</vt:lpstr>
      <vt:lpstr>Wingdings</vt:lpstr>
      <vt:lpstr>Damask</vt:lpstr>
      <vt:lpstr>PowerPoint Presentation</vt:lpstr>
      <vt:lpstr>PowerPoint Presentation</vt:lpstr>
      <vt:lpstr>A little bit about otc…</vt:lpstr>
      <vt:lpstr>Reasons to love otc</vt:lpstr>
      <vt:lpstr>Programs of study  We have something for everyone</vt:lpstr>
      <vt:lpstr>Transfer degrees</vt:lpstr>
      <vt:lpstr>Allied health</vt:lpstr>
      <vt:lpstr>Technical Education</vt:lpstr>
      <vt:lpstr>Career coach</vt:lpstr>
      <vt:lpstr>Financial aid Show me the money!</vt:lpstr>
      <vt:lpstr>How Do I apply for financial Aid?</vt:lpstr>
      <vt:lpstr>How Do I apply for financial Aid?</vt:lpstr>
      <vt:lpstr>the a+ scholarship</vt:lpstr>
      <vt:lpstr>How to use A+ at otc</vt:lpstr>
      <vt:lpstr>Our Admissions Process Is Simple:</vt:lpstr>
      <vt:lpstr>Check US out</vt:lpstr>
      <vt:lpstr>PowerPoint Presentation</vt:lpstr>
    </vt:vector>
  </TitlesOfParts>
  <Company>Ozarks Technical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STEELMAN, MACKENZIE N.</dc:creator>
  <cp:lastModifiedBy>SCHREIBER, JORDAN C.</cp:lastModifiedBy>
  <cp:revision>82</cp:revision>
  <dcterms:created xsi:type="dcterms:W3CDTF">2019-11-04T18:34:39Z</dcterms:created>
  <dcterms:modified xsi:type="dcterms:W3CDTF">2020-09-18T17:12:25Z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0x0101003953E602FD917B4580529CFEF59BD6A4</vt:lpwstr>
  </property>
</Properties>
</file>